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0" r:id="rId3"/>
    <p:sldId id="276" r:id="rId4"/>
    <p:sldId id="277" r:id="rId5"/>
    <p:sldId id="278" r:id="rId6"/>
    <p:sldId id="293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ylia Jakubczak" userId="e9be3304f4e1f8b0" providerId="LiveId" clId="{EFE754AA-8CDF-416A-9A8D-93170DC92738}"/>
    <pc:docChg chg="modSld">
      <pc:chgData name="Cecylia Jakubczak" userId="e9be3304f4e1f8b0" providerId="LiveId" clId="{EFE754AA-8CDF-416A-9A8D-93170DC92738}" dt="2019-06-19T12:27:03.069" v="61" actId="20577"/>
      <pc:docMkLst>
        <pc:docMk/>
      </pc:docMkLst>
      <pc:sldChg chg="modSp">
        <pc:chgData name="Cecylia Jakubczak" userId="e9be3304f4e1f8b0" providerId="LiveId" clId="{EFE754AA-8CDF-416A-9A8D-93170DC92738}" dt="2019-06-19T12:27:03.069" v="61" actId="20577"/>
        <pc:sldMkLst>
          <pc:docMk/>
          <pc:sldMk cId="0" sldId="293"/>
        </pc:sldMkLst>
        <pc:spChg chg="mod">
          <ac:chgData name="Cecylia Jakubczak" userId="e9be3304f4e1f8b0" providerId="LiveId" clId="{EFE754AA-8CDF-416A-9A8D-93170DC92738}" dt="2019-06-19T12:27:03.069" v="61" actId="20577"/>
          <ac:spMkLst>
            <pc:docMk/>
            <pc:sldMk cId="0" sldId="293"/>
            <ac:spMk id="2" creationId="{3754A088-EFD3-4930-B145-101B2F177C96}"/>
          </ac:spMkLst>
        </pc:spChg>
      </pc:sldChg>
    </pc:docChg>
  </pc:docChgLst>
  <pc:docChgLst>
    <pc:chgData name="Cecylia Jakubczak" userId="e9be3304f4e1f8b0" providerId="LiveId" clId="{ABAD34EE-B34B-43BE-B6D7-17395084C351}"/>
    <pc:docChg chg="modSld">
      <pc:chgData name="Cecylia Jakubczak" userId="e9be3304f4e1f8b0" providerId="LiveId" clId="{ABAD34EE-B34B-43BE-B6D7-17395084C351}" dt="2019-06-19T12:25:20.917" v="0" actId="20577"/>
      <pc:docMkLst>
        <pc:docMk/>
      </pc:docMkLst>
      <pc:sldChg chg="modSp">
        <pc:chgData name="Cecylia Jakubczak" userId="e9be3304f4e1f8b0" providerId="LiveId" clId="{ABAD34EE-B34B-43BE-B6D7-17395084C351}" dt="2019-06-19T12:25:20.917" v="0" actId="20577"/>
        <pc:sldMkLst>
          <pc:docMk/>
          <pc:sldMk cId="0" sldId="270"/>
        </pc:sldMkLst>
        <pc:spChg chg="mod">
          <ac:chgData name="Cecylia Jakubczak" userId="e9be3304f4e1f8b0" providerId="LiveId" clId="{ABAD34EE-B34B-43BE-B6D7-17395084C351}" dt="2019-06-19T12:25:20.917" v="0" actId="20577"/>
          <ac:spMkLst>
            <pc:docMk/>
            <pc:sldMk cId="0" sldId="270"/>
            <ac:spMk id="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7018-F824-214A-9449-0CC7A33E740E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8A11-40DE-E84B-A9CF-AF4D73F445D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1316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7018-F824-214A-9449-0CC7A33E740E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8A11-40DE-E84B-A9CF-AF4D73F445D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1695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pl-PL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7018-F824-214A-9449-0CC7A33E740E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8A11-40DE-E84B-A9CF-AF4D73F445D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941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7018-F824-214A-9449-0CC7A33E740E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8A11-40DE-E84B-A9CF-AF4D73F445D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311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pl-PL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7018-F824-214A-9449-0CC7A33E740E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8A11-40DE-E84B-A9CF-AF4D73F445D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982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7018-F824-214A-9449-0CC7A33E740E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8A11-40DE-E84B-A9CF-AF4D73F445D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242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7018-F824-214A-9449-0CC7A33E740E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8A11-40DE-E84B-A9CF-AF4D73F445D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5584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7018-F824-214A-9449-0CC7A33E740E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8A11-40DE-E84B-A9CF-AF4D73F445D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8674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7018-F824-214A-9449-0CC7A33E740E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8A11-40DE-E84B-A9CF-AF4D73F445D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987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pl-PL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7018-F824-214A-9449-0CC7A33E740E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8A11-40DE-E84B-A9CF-AF4D73F445D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5477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pl-PL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7018-F824-214A-9449-0CC7A33E740E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8A11-40DE-E84B-A9CF-AF4D73F445D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9883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77018-F824-214A-9449-0CC7A33E740E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98A11-40DE-E84B-A9CF-AF4D73F445D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244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d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6.pdf"/><Relationship Id="rId7" Type="http://schemas.openxmlformats.org/officeDocument/2006/relationships/image" Target="../media/image8.pd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d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df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df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6.pdf"/><Relationship Id="rId7" Type="http://schemas.openxmlformats.org/officeDocument/2006/relationships/image" Target="../media/image8.pd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d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8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df"/><Relationship Id="rId5" Type="http://schemas.openxmlformats.org/officeDocument/2006/relationships/image" Target="../media/image10.png"/><Relationship Id="rId4" Type="http://schemas.openxmlformats.org/officeDocument/2006/relationships/image" Target="../media/image23.pd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0552" y="-1"/>
            <a:ext cx="9530047" cy="6846951"/>
          </a:xfrm>
          <a:prstGeom prst="rect">
            <a:avLst/>
          </a:prstGeom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pPr defTabSz="609585"/>
            <a:fld id="{32646254-9976-EE45-A3E4-42884F16FF8C}" type="datetimeFigureOut">
              <a:rPr lang="pl-PL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09585"/>
              <a:t>19.06.2019</a:t>
            </a:fld>
            <a:endParaRPr lang="pl-PL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"/>
            <a:ext cx="5327374" cy="6858001"/>
          </a:xfrm>
          <a:prstGeom prst="rect">
            <a:avLst/>
          </a:prstGeom>
          <a:solidFill>
            <a:srgbClr val="65B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pl-PL" sz="2400" dirty="0">
              <a:solidFill>
                <a:srgbClr val="1F497D">
                  <a:lumMod val="60000"/>
                  <a:lumOff val="40000"/>
                </a:srgbClr>
              </a:solidFill>
              <a:highlight>
                <a:srgbClr val="FFFF00"/>
              </a:highlight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400" y="2108200"/>
            <a:ext cx="4978400" cy="3454400"/>
          </a:xfrm>
          <a:prstGeom prst="rect">
            <a:avLst/>
          </a:prstGeom>
        </p:spPr>
        <p:txBody>
          <a:bodyPr vert="horz" wrap="square" lIns="121920" tIns="60960" rIns="121920" bIns="60960" rtlCol="0" anchor="t">
            <a:noAutofit/>
          </a:bodyPr>
          <a:lstStyle/>
          <a:p>
            <a:pPr defTabSz="609585"/>
            <a:r>
              <a:rPr lang="pl-PL" sz="4667" b="1" kern="1100" cap="all" dirty="0">
                <a:solidFill>
                  <a:prstClr val="white"/>
                </a:solidFill>
                <a:latin typeface="Klavika Bold"/>
                <a:cs typeface="Klavika Bold"/>
              </a:rPr>
              <a:t>TYTUŁ 35 pk </a:t>
            </a:r>
          </a:p>
          <a:p>
            <a:pPr defTabSz="609585"/>
            <a:r>
              <a:rPr lang="pl-PL" sz="4667" b="1" kern="1100" cap="all" dirty="0">
                <a:solidFill>
                  <a:prstClr val="white"/>
                </a:solidFill>
                <a:latin typeface="Klavika Bold"/>
                <a:cs typeface="Klavika Bold"/>
              </a:rPr>
              <a:t>PREZENTACJI</a:t>
            </a:r>
          </a:p>
          <a:p>
            <a:pPr defTabSz="609585"/>
            <a:r>
              <a:rPr lang="en-US" sz="4667" b="1" kern="1100" cap="all" dirty="0">
                <a:solidFill>
                  <a:prstClr val="white"/>
                </a:solidFill>
                <a:latin typeface="Klavika Bold"/>
                <a:cs typeface="Klavika Bold"/>
              </a:rPr>
              <a:t>B</a:t>
            </a:r>
            <a:r>
              <a:rPr lang="pl-PL" sz="4667" b="1" kern="1100" cap="all" dirty="0">
                <a:solidFill>
                  <a:prstClr val="white"/>
                </a:solidFill>
                <a:latin typeface="Klavika Bold"/>
                <a:cs typeface="Klavika Bold"/>
              </a:rPr>
              <a:t>ez przeźrocza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6401" y="6273833"/>
            <a:ext cx="1874552" cy="32823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spAutoFit/>
          </a:bodyPr>
          <a:lstStyle/>
          <a:p>
            <a:pPr defTabSz="609585"/>
            <a:r>
              <a:rPr lang="pl-PL" sz="1333" dirty="0">
                <a:solidFill>
                  <a:prstClr val="white"/>
                </a:solidFill>
                <a:latin typeface="Klavika Bold"/>
                <a:cs typeface="Klavika Bold"/>
              </a:rPr>
              <a:t>Miasto, data, rok, 10 pk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 flipV="1">
            <a:off x="-1" y="6753020"/>
            <a:ext cx="12420599" cy="106947"/>
          </a:xfrm>
          <a:prstGeom prst="rect">
            <a:avLst/>
          </a:prstGeom>
        </p:spPr>
      </p:pic>
      <p:sp>
        <p:nvSpPr>
          <p:cNvPr id="12" name="Prostokąt 13">
            <a:extLst>
              <a:ext uri="{FF2B5EF4-FFF2-40B4-BE49-F238E27FC236}">
                <a16:creationId xmlns:a16="http://schemas.microsoft.com/office/drawing/2014/main" id="{490DEFFA-A45E-405D-A8A7-EA90170E329E}"/>
              </a:ext>
            </a:extLst>
          </p:cNvPr>
          <p:cNvSpPr/>
          <p:nvPr/>
        </p:nvSpPr>
        <p:spPr>
          <a:xfrm>
            <a:off x="0" y="0"/>
            <a:ext cx="5588000" cy="6753021"/>
          </a:xfrm>
          <a:prstGeom prst="rect">
            <a:avLst/>
          </a:prstGeom>
          <a:solidFill>
            <a:srgbClr val="0084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pl-PL" sz="2400" dirty="0">
              <a:solidFill>
                <a:prstClr val="white"/>
              </a:solidFill>
              <a:latin typeface="Gill Sans"/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4631FA7B-FAE3-4A3D-BB12-F5EB61E63049}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06400" y="381002"/>
            <a:ext cx="1524000" cy="808893"/>
          </a:xfrm>
          <a:prstGeom prst="rect">
            <a:avLst/>
          </a:prstGeom>
        </p:spPr>
      </p:pic>
      <p:sp>
        <p:nvSpPr>
          <p:cNvPr id="14" name="Tytuł 1">
            <a:extLst>
              <a:ext uri="{FF2B5EF4-FFF2-40B4-BE49-F238E27FC236}">
                <a16:creationId xmlns:a16="http://schemas.microsoft.com/office/drawing/2014/main" id="{BE45E6C8-2BCE-41F2-A5ED-F568A2A02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2210604"/>
            <a:ext cx="5588000" cy="1468105"/>
          </a:xfrm>
        </p:spPr>
        <p:txBody>
          <a:bodyPr anchor="t">
            <a:noAutofit/>
          </a:bodyPr>
          <a:lstStyle>
            <a:lvl1pPr algn="l">
              <a:defRPr sz="3000" b="1" i="0" cap="all" baseline="0">
                <a:solidFill>
                  <a:srgbClr val="0084D3"/>
                </a:solidFill>
                <a:latin typeface="Gill Sans"/>
                <a:cs typeface="Gill Sans"/>
              </a:defRPr>
            </a:lvl1pPr>
          </a:lstStyle>
          <a:p>
            <a:r>
              <a:rPr lang="pl-PL" sz="4500" dirty="0">
                <a:solidFill>
                  <a:schemeClr val="bg1"/>
                </a:solidFill>
                <a:latin typeface="Klavika Bold"/>
                <a:cs typeface="Klavika Bold"/>
              </a:rPr>
              <a:t>Tatuaże przeciw homofobii </a:t>
            </a:r>
            <a:br>
              <a:rPr lang="pl-PL" sz="4000" dirty="0">
                <a:solidFill>
                  <a:schemeClr val="bg1"/>
                </a:solidFill>
                <a:latin typeface="Klavika Bold"/>
                <a:cs typeface="Klavika Bold"/>
              </a:rPr>
            </a:br>
            <a:br>
              <a:rPr lang="pl-PL" sz="4000" dirty="0">
                <a:solidFill>
                  <a:schemeClr val="bg1"/>
                </a:solidFill>
                <a:latin typeface="Klavika Bold"/>
                <a:cs typeface="Klavika Bold"/>
              </a:rPr>
            </a:br>
            <a:r>
              <a:rPr lang="pl-PL" dirty="0">
                <a:solidFill>
                  <a:schemeClr val="bg1"/>
                </a:solidFill>
                <a:latin typeface="Klavika Bold"/>
                <a:cs typeface="Klavika Bold"/>
              </a:rPr>
              <a:t>oferta dla patronów medialnych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7600" y="1430867"/>
            <a:ext cx="5994400" cy="3996266"/>
          </a:xfrm>
          <a:prstGeom prst="rect">
            <a:avLst/>
          </a:prstGeom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406400" y="1148096"/>
            <a:ext cx="5588000" cy="1468105"/>
          </a:xfrm>
        </p:spPr>
        <p:txBody>
          <a:bodyPr anchor="t">
            <a:normAutofit/>
          </a:bodyPr>
          <a:lstStyle>
            <a:lvl1pPr algn="l">
              <a:defRPr sz="3000" b="1" i="0" cap="all" baseline="0">
                <a:solidFill>
                  <a:srgbClr val="0084D3"/>
                </a:solidFill>
                <a:latin typeface="Gill Sans"/>
                <a:cs typeface="Gill Sans"/>
              </a:defRPr>
            </a:lvl1pPr>
          </a:lstStyle>
          <a:p>
            <a:r>
              <a:rPr lang="pl-PL" dirty="0">
                <a:latin typeface="Klavika Bold"/>
                <a:cs typeface="Klavika Bold"/>
              </a:rPr>
              <a:t>Tatuaże przeciw homofobii</a:t>
            </a:r>
          </a:p>
        </p:txBody>
      </p:sp>
      <p:sp>
        <p:nvSpPr>
          <p:cNvPr id="8" name="Symbol zastępczy tekstu 17"/>
          <p:cNvSpPr txBox="1">
            <a:spLocks/>
          </p:cNvSpPr>
          <p:nvPr/>
        </p:nvSpPr>
        <p:spPr>
          <a:xfrm>
            <a:off x="406400" y="2175510"/>
            <a:ext cx="5503333" cy="325162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40029"/>
              </a:buClr>
              <a:buSzPct val="150000"/>
              <a:buFont typeface="Wingdings" charset="2"/>
              <a:buNone/>
              <a:tabLst/>
              <a:defRPr sz="1600" baseline="0">
                <a:solidFill>
                  <a:srgbClr val="686868"/>
                </a:solidFill>
                <a:latin typeface="Gill Sans"/>
                <a:cs typeface="Gill Sans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00">
                <a:latin typeface="Gill Sans"/>
                <a:cs typeface="Gill Sans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>
                <a:latin typeface="Gill Sans"/>
                <a:cs typeface="Gill Sans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00">
                <a:latin typeface="Gill Sans"/>
                <a:cs typeface="Gill Sans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600">
                <a:latin typeface="Gill Sans"/>
                <a:cs typeface="Gill Sans"/>
              </a:defRPr>
            </a:lvl5pPr>
          </a:lstStyle>
          <a:p>
            <a:pPr algn="just"/>
            <a:r>
              <a:rPr lang="pl-PL" b="1" dirty="0"/>
              <a:t>Tatuaże Przeciw Homofobii </a:t>
            </a:r>
            <a:r>
              <a:rPr lang="pl-PL" dirty="0"/>
              <a:t>to zainicjowana przez KPH w 2017 roku cykliczna impreza, na której </a:t>
            </a:r>
            <a:r>
              <a:rPr lang="pl-PL" dirty="0" err="1"/>
              <a:t>tatuatorki</a:t>
            </a:r>
            <a:r>
              <a:rPr lang="pl-PL" dirty="0"/>
              <a:t> i tatuatorzy z całej Polski tatuują specjalnie na tę okazję zaprojektowane wzory przekazując zysk na KPH – organizację społeczną działającą na rzecz osób LGBTI. W tym roku impreza odbędzie się w trzech miastach – 13 lipca w Warszawie, 20 lipca we Wrocławiu i 27 lipca w Szczecinie, a cały dochód zostanie przekazany na działania KPH skierowane do osób </a:t>
            </a:r>
            <a:r>
              <a:rPr lang="pl-PL" dirty="0" err="1"/>
              <a:t>transpłciowych</a:t>
            </a:r>
            <a:r>
              <a:rPr lang="pl-PL" dirty="0"/>
              <a:t>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9736664" y="6234208"/>
            <a:ext cx="2150537" cy="4375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 flipV="1">
            <a:off x="0" y="6753021"/>
            <a:ext cx="12192000" cy="104979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A5F91DC3-E85F-4FA0-818E-71A9B5849BFB}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9736667" y="6234208"/>
            <a:ext cx="2150533" cy="4375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736667" y="6234208"/>
            <a:ext cx="2150533" cy="437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7132" y="1075267"/>
            <a:ext cx="6764867" cy="4809066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406400" y="675302"/>
            <a:ext cx="4368800" cy="1468105"/>
          </a:xfrm>
        </p:spPr>
        <p:txBody>
          <a:bodyPr anchor="t">
            <a:normAutofit/>
          </a:bodyPr>
          <a:lstStyle>
            <a:lvl1pPr algn="l">
              <a:defRPr sz="3000" b="1" i="0" cap="all" baseline="0">
                <a:solidFill>
                  <a:srgbClr val="0084D3"/>
                </a:solidFill>
                <a:latin typeface="Gill Sans"/>
                <a:cs typeface="Gill Sans"/>
              </a:defRPr>
            </a:lvl1pPr>
          </a:lstStyle>
          <a:p>
            <a:r>
              <a:rPr lang="pl-PL" dirty="0"/>
              <a:t>Patronom Medialnym oferujemy:</a:t>
            </a:r>
            <a:br>
              <a:rPr lang="pl-PL" dirty="0"/>
            </a:br>
            <a:endParaRPr lang="pl-PL" dirty="0">
              <a:latin typeface="Klavika Bold"/>
              <a:cs typeface="Klavika Bold"/>
            </a:endParaRPr>
          </a:p>
        </p:txBody>
      </p:sp>
      <p:sp>
        <p:nvSpPr>
          <p:cNvPr id="9" name="Symbol zastępczy tekstu 17"/>
          <p:cNvSpPr txBox="1">
            <a:spLocks/>
          </p:cNvSpPr>
          <p:nvPr/>
        </p:nvSpPr>
        <p:spPr>
          <a:xfrm>
            <a:off x="406400" y="1946102"/>
            <a:ext cx="4368800" cy="325162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40029"/>
              </a:buClr>
              <a:buSzPct val="150000"/>
              <a:buFont typeface="Wingdings" charset="2"/>
              <a:buNone/>
              <a:tabLst/>
              <a:defRPr sz="1600" baseline="0">
                <a:solidFill>
                  <a:srgbClr val="686868"/>
                </a:solidFill>
                <a:latin typeface="Gill Sans"/>
                <a:cs typeface="Gill Sans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00">
                <a:latin typeface="Gill Sans"/>
                <a:cs typeface="Gill Sans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>
                <a:latin typeface="Gill Sans"/>
                <a:cs typeface="Gill Sans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00">
                <a:latin typeface="Gill Sans"/>
                <a:cs typeface="Gill Sans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600">
                <a:latin typeface="Gill Sans"/>
                <a:cs typeface="Gill Sans"/>
              </a:defRPr>
            </a:lvl5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500" dirty="0"/>
              <a:t>Umieszczenie logotypu Patrona Medialnego na plakacie promującym imprezę (300 szt., dystrybucja: Warszawa, Wrocław, Szczecin);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500" dirty="0"/>
              <a:t>Umieszczenie logotypu Patrona Medialnego na pocztówkach promujących imprezę (700 szt., dystrybucja: Warszawa, Wrocław, Szczecin);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500" dirty="0"/>
              <a:t>Umieszczenie logotypy Patrona Medialnego na stronie www.kph.org.pl;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500" dirty="0"/>
              <a:t>Umieszczenie informacji o Patronie Medialnym w materiałach prasowych nt. imprezy;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500" dirty="0"/>
              <a:t>Umieszczenie informacji o Patronie Medialnym na mediach społecznościowych KPH ( 87.000 </a:t>
            </a:r>
            <a:r>
              <a:rPr lang="pl-PL" sz="1500" dirty="0" err="1"/>
              <a:t>obserwatrów</a:t>
            </a:r>
            <a:r>
              <a:rPr lang="pl-PL" sz="1500" dirty="0"/>
              <a:t>/</a:t>
            </a:r>
            <a:r>
              <a:rPr lang="pl-PL" sz="1500" dirty="0" err="1"/>
              <a:t>ek</a:t>
            </a:r>
            <a:r>
              <a:rPr lang="pl-PL" sz="1500" dirty="0"/>
              <a:t>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500" dirty="0"/>
              <a:t>Możliwość dystrybucji gadżetów Patrona Medialnego na terenie imprezy (rodzaj gadżetów do uzgodnienia z KPH).</a:t>
            </a:r>
          </a:p>
          <a:p>
            <a:pPr marL="342900" indent="-342900" defTabSz="609585">
              <a:buFont typeface="Arial" panose="020B0604020202020204" pitchFamily="34" charset="0"/>
              <a:buChar char="•"/>
              <a:defRPr/>
            </a:pPr>
            <a:endParaRPr lang="pl-PL" sz="1500" dirty="0">
              <a:latin typeface="Klavika Bold"/>
              <a:cs typeface="Klavika Bold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 flipV="1">
            <a:off x="0" y="6753021"/>
            <a:ext cx="12192000" cy="1049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736667" y="6234208"/>
            <a:ext cx="2150533" cy="437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44554"/>
            <a:ext cx="6189121" cy="4126080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6488264" y="479363"/>
            <a:ext cx="5239910" cy="1468105"/>
          </a:xfrm>
        </p:spPr>
        <p:txBody>
          <a:bodyPr anchor="t">
            <a:normAutofit fontScale="90000"/>
          </a:bodyPr>
          <a:lstStyle>
            <a:lvl1pPr algn="l">
              <a:defRPr sz="3000" b="1" i="0" cap="all" baseline="0">
                <a:solidFill>
                  <a:srgbClr val="0084D3"/>
                </a:solidFill>
                <a:latin typeface="Gill Sans"/>
                <a:cs typeface="Gill Sans"/>
              </a:defRPr>
            </a:lvl1pPr>
          </a:lstStyle>
          <a:p>
            <a:r>
              <a:rPr lang="pl-PL" dirty="0"/>
              <a:t>Od Patronów Medialnych oczekujemy:</a:t>
            </a:r>
            <a:br>
              <a:rPr lang="pl-PL" dirty="0"/>
            </a:br>
            <a:br>
              <a:rPr lang="pl-PL" dirty="0"/>
            </a:br>
            <a:endParaRPr lang="pl-PL" dirty="0">
              <a:latin typeface="Klavika Bold"/>
              <a:cs typeface="Klavika Bold"/>
            </a:endParaRPr>
          </a:p>
        </p:txBody>
      </p:sp>
      <p:sp>
        <p:nvSpPr>
          <p:cNvPr id="9" name="Symbol zastępczy tekstu 17"/>
          <p:cNvSpPr txBox="1">
            <a:spLocks/>
          </p:cNvSpPr>
          <p:nvPr/>
        </p:nvSpPr>
        <p:spPr>
          <a:xfrm>
            <a:off x="6488264" y="1730974"/>
            <a:ext cx="5239910" cy="325162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40029"/>
              </a:buClr>
              <a:buSzPct val="150000"/>
              <a:buFont typeface="Wingdings" charset="2"/>
              <a:buNone/>
              <a:tabLst/>
              <a:defRPr sz="1600" baseline="0">
                <a:solidFill>
                  <a:srgbClr val="686868"/>
                </a:solidFill>
                <a:latin typeface="Gill Sans"/>
                <a:cs typeface="Gill Sans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00">
                <a:latin typeface="Gill Sans"/>
                <a:cs typeface="Gill Sans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>
                <a:latin typeface="Gill Sans"/>
                <a:cs typeface="Gill Sans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00">
                <a:latin typeface="Gill Sans"/>
                <a:cs typeface="Gill Sans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600">
                <a:latin typeface="Gill Sans"/>
                <a:cs typeface="Gill Sans"/>
              </a:defRPr>
            </a:lvl5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Publikacji materiału zapowiadającą imprezę;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Publikacji materiału relacjonującego imprezę.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Jesteśmy otwarci na modyfikację wzajemnych świadczeń w zależności od sugestii Patronów Medialnych.</a:t>
            </a:r>
          </a:p>
          <a:p>
            <a:pPr lvl="0"/>
            <a:r>
              <a:rPr lang="pl-PL" dirty="0"/>
              <a:t> </a:t>
            </a:r>
          </a:p>
          <a:p>
            <a:pPr marL="285750" indent="-285750" defTabSz="609585">
              <a:buFont typeface="Arial" panose="020B0604020202020204" pitchFamily="34" charset="0"/>
              <a:buChar char="•"/>
              <a:defRPr/>
            </a:pPr>
            <a:endParaRPr lang="pl-PL" sz="1500" dirty="0">
              <a:latin typeface="Klavika Bold"/>
              <a:cs typeface="Klavika Bold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 flipV="1">
            <a:off x="0" y="6753021"/>
            <a:ext cx="12192000" cy="10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5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7067" y="843845"/>
            <a:ext cx="6874932" cy="4583288"/>
          </a:xfrm>
          <a:prstGeom prst="rect">
            <a:avLst/>
          </a:prstGeom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406400" y="1148096"/>
            <a:ext cx="5588000" cy="1468105"/>
          </a:xfrm>
        </p:spPr>
        <p:txBody>
          <a:bodyPr anchor="t">
            <a:normAutofit/>
          </a:bodyPr>
          <a:lstStyle>
            <a:lvl1pPr algn="l">
              <a:defRPr sz="3000" b="1" i="0" cap="all" baseline="0">
                <a:solidFill>
                  <a:srgbClr val="0084D3"/>
                </a:solidFill>
                <a:latin typeface="Gill Sans"/>
                <a:cs typeface="Gill Sans"/>
              </a:defRPr>
            </a:lvl1pPr>
          </a:lstStyle>
          <a:p>
            <a:r>
              <a:rPr lang="pl-PL" dirty="0">
                <a:latin typeface="Klavika Bold"/>
                <a:cs typeface="Klavika Bold"/>
              </a:rPr>
              <a:t>O kampanii przeciw homofobii:</a:t>
            </a:r>
          </a:p>
        </p:txBody>
      </p:sp>
      <p:sp>
        <p:nvSpPr>
          <p:cNvPr id="8" name="Symbol zastępczy tekstu 17"/>
          <p:cNvSpPr txBox="1">
            <a:spLocks/>
          </p:cNvSpPr>
          <p:nvPr/>
        </p:nvSpPr>
        <p:spPr>
          <a:xfrm>
            <a:off x="406400" y="2399325"/>
            <a:ext cx="4364383" cy="325162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40029"/>
              </a:buClr>
              <a:buSzPct val="150000"/>
              <a:buFont typeface="Wingdings" charset="2"/>
              <a:buNone/>
              <a:tabLst/>
              <a:defRPr sz="1600" baseline="0">
                <a:solidFill>
                  <a:srgbClr val="686868"/>
                </a:solidFill>
                <a:latin typeface="Gill Sans"/>
                <a:cs typeface="Gill Sans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00">
                <a:latin typeface="Gill Sans"/>
                <a:cs typeface="Gill Sans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>
                <a:latin typeface="Gill Sans"/>
                <a:cs typeface="Gill Sans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00">
                <a:latin typeface="Gill Sans"/>
                <a:cs typeface="Gill Sans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600">
                <a:latin typeface="Gill Sans"/>
                <a:cs typeface="Gill Sans"/>
              </a:defRPr>
            </a:lvl5pPr>
          </a:lstStyle>
          <a:p>
            <a:r>
              <a:rPr lang="pl-PL" dirty="0">
                <a:latin typeface="Klavika Bold"/>
              </a:rPr>
              <a:t>Kampania Przeciw Homofobii to ogólnopolska organizacja społeczna działająca na rzecz osób LGBTI (lesbijek, gejów, osób biseksualnych, </a:t>
            </a:r>
            <a:r>
              <a:rPr lang="pl-PL" dirty="0" err="1">
                <a:latin typeface="Klavika Bold"/>
              </a:rPr>
              <a:t>transpłciowych</a:t>
            </a:r>
            <a:r>
              <a:rPr lang="pl-PL" dirty="0">
                <a:latin typeface="Klavika Bold"/>
              </a:rPr>
              <a:t> i </a:t>
            </a:r>
            <a:r>
              <a:rPr lang="pl-PL" dirty="0" err="1">
                <a:latin typeface="Klavika Bold"/>
              </a:rPr>
              <a:t>interpłciowych</a:t>
            </a:r>
            <a:r>
              <a:rPr lang="pl-PL" dirty="0">
                <a:latin typeface="Klavika Bold"/>
              </a:rPr>
              <a:t>), ich rodzin i bliskich. Jesteśmy po to, aby każda osoba LGBTI żyjąca w Polsce mogła być sobą i czuła się bezpiecznie. To m.in. dzięki naszej pracy akceptacja względem osób LGBTI w Polsce wzrosła na przestrzeni ostatnich 10 lat o 30%. </a:t>
            </a:r>
          </a:p>
          <a:p>
            <a:r>
              <a:rPr lang="pl-PL" dirty="0">
                <a:latin typeface="Klavika Bold"/>
              </a:rPr>
              <a:t> </a:t>
            </a:r>
          </a:p>
          <a:p>
            <a:r>
              <a:rPr lang="pl-PL" dirty="0">
                <a:latin typeface="Klavika Bold"/>
              </a:rPr>
              <a:t>www.kph.org.pl </a:t>
            </a:r>
          </a:p>
          <a:p>
            <a:pPr algn="just"/>
            <a:endParaRPr lang="pl-PL" dirty="0">
              <a:latin typeface="Klavika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9736664" y="6234208"/>
            <a:ext cx="2150537" cy="4375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 flipV="1">
            <a:off x="0" y="6753021"/>
            <a:ext cx="12192000" cy="104979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5FF0BCB8-A7BA-465C-9758-DE5231C53482}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9736667" y="6234208"/>
            <a:ext cx="2150533" cy="43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89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736667" y="6234208"/>
            <a:ext cx="2150533" cy="437501"/>
          </a:xfrm>
          <a:prstGeom prst="rect">
            <a:avLst/>
          </a:prstGeom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828800" y="1148096"/>
            <a:ext cx="8740653" cy="858505"/>
          </a:xfrm>
        </p:spPr>
        <p:txBody>
          <a:bodyPr anchor="t">
            <a:normAutofit fontScale="90000"/>
          </a:bodyPr>
          <a:lstStyle>
            <a:lvl1pPr algn="l">
              <a:defRPr sz="3000" b="1" i="0" cap="all" baseline="0">
                <a:solidFill>
                  <a:srgbClr val="0084D3"/>
                </a:solidFill>
                <a:latin typeface="Gill Sans"/>
                <a:cs typeface="Gill Sans"/>
              </a:defRPr>
            </a:lvl1pPr>
          </a:lstStyle>
          <a:p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  <a:latin typeface="Klavika Bold"/>
                <a:cs typeface="Klavika Bold"/>
              </a:rPr>
              <a:t>Kontakt:</a:t>
            </a:r>
            <a:b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  <a:latin typeface="Klavika Bold"/>
                <a:cs typeface="Klavika Bold"/>
              </a:rPr>
            </a:br>
            <a:endParaRPr lang="pl-PL" dirty="0">
              <a:solidFill>
                <a:schemeClr val="tx2">
                  <a:lumMod val="60000"/>
                  <a:lumOff val="40000"/>
                </a:schemeClr>
              </a:solidFill>
              <a:latin typeface="Klavika Bold"/>
              <a:cs typeface="Klavika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828799" y="4132249"/>
            <a:ext cx="8404695" cy="121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 flipV="1">
            <a:off x="0" y="6753021"/>
            <a:ext cx="12192000" cy="104979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3754A088-EFD3-4930-B145-101B2F177C96}"/>
              </a:ext>
            </a:extLst>
          </p:cNvPr>
          <p:cNvSpPr txBox="1"/>
          <p:nvPr/>
        </p:nvSpPr>
        <p:spPr>
          <a:xfrm>
            <a:off x="1828799" y="1700875"/>
            <a:ext cx="7593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  <a:latin typeface="Klavika Bold"/>
                <a:cs typeface="Khmer UI" panose="020B0502040204020203" pitchFamily="34" charset="0"/>
              </a:rPr>
              <a:t>Cecylia Jakubczak</a:t>
            </a:r>
          </a:p>
          <a:p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  <a:latin typeface="Klavika Bold"/>
                <a:cs typeface="Khmer UI" panose="020B0502040204020203" pitchFamily="34" charset="0"/>
              </a:rPr>
              <a:t>Managerka PR i komunikacji KPH</a:t>
            </a:r>
          </a:p>
          <a:p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  <a:latin typeface="Klavika Bold"/>
                <a:cs typeface="Khmer UI" panose="020B0502040204020203" pitchFamily="34" charset="0"/>
              </a:rPr>
              <a:t>kom. 790 866 388</a:t>
            </a:r>
          </a:p>
          <a:p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  <a:latin typeface="Klavika Bold"/>
                <a:cs typeface="Khmer UI" panose="020B0502040204020203" pitchFamily="34" charset="0"/>
              </a:rPr>
              <a:t>mail: cjakubczak@kph.org.pl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</Words>
  <Application>Microsoft Office PowerPoint</Application>
  <PresentationFormat>Panoramiczny</PresentationFormat>
  <Paragraphs>32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2" baseType="lpstr">
      <vt:lpstr>Arial</vt:lpstr>
      <vt:lpstr>Calibri</vt:lpstr>
      <vt:lpstr>Gill Sans</vt:lpstr>
      <vt:lpstr>Klavika Bold</vt:lpstr>
      <vt:lpstr>Wingdings</vt:lpstr>
      <vt:lpstr>Office Theme</vt:lpstr>
      <vt:lpstr>Tatuaże przeciw homofobii   oferta dla patronów medialnych</vt:lpstr>
      <vt:lpstr>Tatuaże przeciw homofobii</vt:lpstr>
      <vt:lpstr>Patronom Medialnym oferujemy: </vt:lpstr>
      <vt:lpstr>Od Patronów Medialnych oczekujemy:  </vt:lpstr>
      <vt:lpstr>O kampanii przeciw homofobii:</vt:lpstr>
      <vt:lpstr>Kontakt: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Cecylia Jakubczak</dc:creator>
  <cp:lastModifiedBy>Cecylia Jakubczak</cp:lastModifiedBy>
  <cp:revision>7</cp:revision>
  <dcterms:created xsi:type="dcterms:W3CDTF">2019-06-19T11:22:35Z</dcterms:created>
  <dcterms:modified xsi:type="dcterms:W3CDTF">2019-06-19T12:27:07Z</dcterms:modified>
</cp:coreProperties>
</file>